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7"/>
    <p:restoredTop sz="94807"/>
  </p:normalViewPr>
  <p:slideViewPr>
    <p:cSldViewPr snapToGrid="0" snapToObjects="1">
      <p:cViewPr varScale="1">
        <p:scale>
          <a:sx n="124" d="100"/>
          <a:sy n="124" d="100"/>
        </p:scale>
        <p:origin x="8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A3B3-772B-BF4B-A740-30541E2EB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3517C-D00C-2B4B-A504-808E9E65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B33E7-252D-514A-825D-BB6FAB158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E67D4-A4D5-5140-84A8-3EFD5D5F7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CC915-CE49-5B4C-AA39-EC5A05DC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6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2B68-74A0-384B-967F-45B6E65E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8FE8A-CAE6-0D43-9E93-43D93F4FF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2237-D843-0541-B7A9-D57BE0C9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E1D3-15CF-A64F-A1C9-175A54200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9C7A-6AFF-9545-8A62-B999805C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B85C6-C363-F440-9151-7C92E6241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6C9CD-C3EB-B841-AE42-B40758F1C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A5BAF-070B-7A4A-AAC8-844F6331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8F2E0-C049-FF4D-B198-BE6D9C103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D205D-6E0F-364A-BB1C-2FE47FF8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688C-05AB-1F46-AB53-FC48D84D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EB401-D874-0746-BCF4-82C0E0DF5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5516F-5BFF-6C42-8CB6-9FFD411C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C49C-7E4A-6C40-A325-69C6A147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05F80-0481-BF42-9CF2-6687C99E3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4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9EE1-5AA3-D542-BCF3-F80E321A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57375-588F-0347-A555-4909F1088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1ECFC-5CD2-3049-BF1E-665B0E7F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3919A-88D2-6640-ABEB-3E60EFAB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9AE5D-69D8-A940-B5FD-16DF9738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6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FDAE-851A-264C-A8B8-ADAB11020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7C70-652F-194B-ADB8-58A9B29BA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F9B7C-A3FB-E64A-90E9-6FAC6252BF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EFA08-D865-6543-ADE7-71712708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4AFD0-CDD7-7242-90F2-A8587A5D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6F529-3B44-FD41-8642-668A66F79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7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372F0-65EF-F846-8E4A-4F72866B8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857EA-5B12-C046-BE40-A9AE92424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C3E280-D39B-6543-918A-F6C58A498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67BBF8-003A-A445-938D-E2CD51C4F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760A3-350D-F146-809E-E45E86E4D8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AF73B-7ACB-254C-8B82-757B370C8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D7B2A9-63AD-4348-89CE-2378D10A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218FA8-5619-FF40-856E-8764105B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5ECD8-3DB2-444E-8C2B-57030CEF4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DE7169-ECA7-A44D-A57D-D82794FE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E3E074-7540-C943-98F6-C68361816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9180-F9BE-0149-90A0-00632408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7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2E5C9-E4E3-1248-9FBE-FFAB7EE10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52FB4-0E5F-8C40-811E-5EAF1190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73978-472A-144D-B7CE-B34A019E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2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AF146-7C41-034E-A2EA-91DE4222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D33C-6B16-1F45-9133-4EB0BA4DA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5140E-A4FD-6D49-826A-361081FC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B36E6-23C4-5E4A-BA6F-0F1D885F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9B801-8F00-244A-BB28-3FF61A22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2DE0F-21BE-8F4C-865A-E42C339D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0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42BF2-A049-B248-82A7-8F9BED58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B4750-2CF5-544E-BA91-91A9010692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C5E477-19A3-AD4A-9D7A-FF428BC2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A3252-EBA7-FD43-BFB3-35FB9606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29FEC-31FF-314F-8A85-F22D292BE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ABBA6-4B22-394D-95F2-6D847900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6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B5A55E-935D-624B-937A-B94D420DC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2FEE-C367-C44E-B366-431FE8451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83907-98FA-874C-8AB7-41B14205A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5B2C1-5C3B-4340-A776-1A18A348E5F0}" type="datetimeFigureOut">
              <a:rPr lang="en-US" smtClean="0"/>
              <a:t>8/13/21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4B39F-95FA-4140-84D3-1D7F342FC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81C1-8973-D647-8860-6A8EDE01F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84354-2938-E147-94D0-38D6BC367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B7B664-EA09-1744-B73D-3A3A2677C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84" y="-1"/>
            <a:ext cx="12271383" cy="692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92B095-F998-FD41-BD2B-DE56C132E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" y="0"/>
            <a:ext cx="121799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0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4202A5-3CCE-C341-A5C5-4BC1FAC31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Hagdorn,Kate</dc:creator>
  <cp:lastModifiedBy>Miyamoto,Tonie</cp:lastModifiedBy>
  <cp:revision>3</cp:revision>
  <dcterms:created xsi:type="dcterms:W3CDTF">2021-07-26T21:00:15Z</dcterms:created>
  <dcterms:modified xsi:type="dcterms:W3CDTF">2021-08-13T16:42:01Z</dcterms:modified>
</cp:coreProperties>
</file>